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68" r:id="rId4"/>
    <p:sldId id="257" r:id="rId5"/>
    <p:sldId id="269" r:id="rId6"/>
    <p:sldId id="270" r:id="rId7"/>
    <p:sldId id="271" r:id="rId8"/>
    <p:sldId id="273" r:id="rId9"/>
    <p:sldId id="274" r:id="rId10"/>
    <p:sldId id="275" r:id="rId11"/>
    <p:sldId id="272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F55ACF-9999-40AA-BBD7-99374E791D8D}" v="88" dt="2024-09-11T08:31:46.8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es Makki" userId="d0c14dd2-ce13-49c4-820b-c6a5e60d5a8d" providerId="ADAL" clId="{26F55ACF-9999-40AA-BBD7-99374E791D8D}"/>
    <pc:docChg chg="custSel addSld modSld sldOrd">
      <pc:chgData name="Fares Makki" userId="d0c14dd2-ce13-49c4-820b-c6a5e60d5a8d" providerId="ADAL" clId="{26F55ACF-9999-40AA-BBD7-99374E791D8D}" dt="2024-09-19T12:19:03.891" v="1910" actId="14100"/>
      <pc:docMkLst>
        <pc:docMk/>
      </pc:docMkLst>
      <pc:sldChg chg="modSp mod modAnim modNotesTx">
        <pc:chgData name="Fares Makki" userId="d0c14dd2-ce13-49c4-820b-c6a5e60d5a8d" providerId="ADAL" clId="{26F55ACF-9999-40AA-BBD7-99374E791D8D}" dt="2024-09-11T07:31:48.196" v="307" actId="20577"/>
        <pc:sldMkLst>
          <pc:docMk/>
          <pc:sldMk cId="2448573358" sldId="257"/>
        </pc:sldMkLst>
        <pc:spChg chg="mod">
          <ac:chgData name="Fares Makki" userId="d0c14dd2-ce13-49c4-820b-c6a5e60d5a8d" providerId="ADAL" clId="{26F55ACF-9999-40AA-BBD7-99374E791D8D}" dt="2024-09-10T07:32:49.907" v="13" actId="20577"/>
          <ac:spMkLst>
            <pc:docMk/>
            <pc:sldMk cId="2448573358" sldId="257"/>
            <ac:spMk id="2" creationId="{76869828-2834-E09E-4015-BA466478F5DA}"/>
          </ac:spMkLst>
        </pc:spChg>
        <pc:spChg chg="mod">
          <ac:chgData name="Fares Makki" userId="d0c14dd2-ce13-49c4-820b-c6a5e60d5a8d" providerId="ADAL" clId="{26F55ACF-9999-40AA-BBD7-99374E791D8D}" dt="2024-09-10T07:38:17.594" v="194" actId="20577"/>
          <ac:spMkLst>
            <pc:docMk/>
            <pc:sldMk cId="2448573358" sldId="257"/>
            <ac:spMk id="3" creationId="{E72AE8C5-D24A-898B-8E8A-C8BBF7328ECD}"/>
          </ac:spMkLst>
        </pc:spChg>
      </pc:sldChg>
      <pc:sldChg chg="modSp new mod">
        <pc:chgData name="Fares Makki" userId="d0c14dd2-ce13-49c4-820b-c6a5e60d5a8d" providerId="ADAL" clId="{26F55ACF-9999-40AA-BBD7-99374E791D8D}" dt="2024-09-10T09:44:58.822" v="275" actId="20577"/>
        <pc:sldMkLst>
          <pc:docMk/>
          <pc:sldMk cId="2383646950" sldId="269"/>
        </pc:sldMkLst>
        <pc:spChg chg="mod">
          <ac:chgData name="Fares Makki" userId="d0c14dd2-ce13-49c4-820b-c6a5e60d5a8d" providerId="ADAL" clId="{26F55ACF-9999-40AA-BBD7-99374E791D8D}" dt="2024-09-10T09:44:24.981" v="208" actId="20577"/>
          <ac:spMkLst>
            <pc:docMk/>
            <pc:sldMk cId="2383646950" sldId="269"/>
            <ac:spMk id="2" creationId="{F992FC5C-0048-C13B-E2A5-AA48E8B587C1}"/>
          </ac:spMkLst>
        </pc:spChg>
        <pc:spChg chg="mod">
          <ac:chgData name="Fares Makki" userId="d0c14dd2-ce13-49c4-820b-c6a5e60d5a8d" providerId="ADAL" clId="{26F55ACF-9999-40AA-BBD7-99374E791D8D}" dt="2024-09-10T09:44:58.822" v="275" actId="20577"/>
          <ac:spMkLst>
            <pc:docMk/>
            <pc:sldMk cId="2383646950" sldId="269"/>
            <ac:spMk id="3" creationId="{621353A1-12F3-9EFA-B288-9C2C93CB3B3F}"/>
          </ac:spMkLst>
        </pc:spChg>
      </pc:sldChg>
      <pc:sldChg chg="addSp delSp modSp new mod modNotesTx">
        <pc:chgData name="Fares Makki" userId="d0c14dd2-ce13-49c4-820b-c6a5e60d5a8d" providerId="ADAL" clId="{26F55ACF-9999-40AA-BBD7-99374E791D8D}" dt="2024-09-19T12:18:53.562" v="1908" actId="1076"/>
        <pc:sldMkLst>
          <pc:docMk/>
          <pc:sldMk cId="3877588587" sldId="270"/>
        </pc:sldMkLst>
        <pc:spChg chg="del mod">
          <ac:chgData name="Fares Makki" userId="d0c14dd2-ce13-49c4-820b-c6a5e60d5a8d" providerId="ADAL" clId="{26F55ACF-9999-40AA-BBD7-99374E791D8D}" dt="2024-09-11T07:49:10.516" v="311"/>
          <ac:spMkLst>
            <pc:docMk/>
            <pc:sldMk cId="3877588587" sldId="270"/>
            <ac:spMk id="3" creationId="{C873A337-EE47-1F7B-B040-8769E9C6368E}"/>
          </ac:spMkLst>
        </pc:spChg>
        <pc:picChg chg="add mod modCrop">
          <ac:chgData name="Fares Makki" userId="d0c14dd2-ce13-49c4-820b-c6a5e60d5a8d" providerId="ADAL" clId="{26F55ACF-9999-40AA-BBD7-99374E791D8D}" dt="2024-09-19T12:18:53.562" v="1908" actId="1076"/>
          <ac:picMkLst>
            <pc:docMk/>
            <pc:sldMk cId="3877588587" sldId="270"/>
            <ac:picMk id="5" creationId="{081BD177-5FAA-F1A8-B17F-BDDE96ED3A46}"/>
          </ac:picMkLst>
        </pc:picChg>
        <pc:picChg chg="add del">
          <ac:chgData name="Fares Makki" userId="d0c14dd2-ce13-49c4-820b-c6a5e60d5a8d" providerId="ADAL" clId="{26F55ACF-9999-40AA-BBD7-99374E791D8D}" dt="2024-09-11T07:47:48.565" v="310" actId="478"/>
          <ac:picMkLst>
            <pc:docMk/>
            <pc:sldMk cId="3877588587" sldId="270"/>
            <ac:picMk id="1026" creationId="{D72C756C-0702-0D93-3424-F050337E6971}"/>
          </ac:picMkLst>
        </pc:picChg>
      </pc:sldChg>
      <pc:sldChg chg="addSp delSp modSp new mod modNotesTx">
        <pc:chgData name="Fares Makki" userId="d0c14dd2-ce13-49c4-820b-c6a5e60d5a8d" providerId="ADAL" clId="{26F55ACF-9999-40AA-BBD7-99374E791D8D}" dt="2024-09-19T12:19:03.891" v="1910" actId="14100"/>
        <pc:sldMkLst>
          <pc:docMk/>
          <pc:sldMk cId="2695388400" sldId="271"/>
        </pc:sldMkLst>
        <pc:spChg chg="del">
          <ac:chgData name="Fares Makki" userId="d0c14dd2-ce13-49c4-820b-c6a5e60d5a8d" providerId="ADAL" clId="{26F55ACF-9999-40AA-BBD7-99374E791D8D}" dt="2024-09-11T07:53:06.183" v="357"/>
          <ac:spMkLst>
            <pc:docMk/>
            <pc:sldMk cId="2695388400" sldId="271"/>
            <ac:spMk id="3" creationId="{AF68B8F4-86CA-56F1-C8D9-E5BC8B18B76D}"/>
          </ac:spMkLst>
        </pc:spChg>
        <pc:picChg chg="add mod modCrop">
          <ac:chgData name="Fares Makki" userId="d0c14dd2-ce13-49c4-820b-c6a5e60d5a8d" providerId="ADAL" clId="{26F55ACF-9999-40AA-BBD7-99374E791D8D}" dt="2024-09-19T12:19:03.891" v="1910" actId="14100"/>
          <ac:picMkLst>
            <pc:docMk/>
            <pc:sldMk cId="2695388400" sldId="271"/>
            <ac:picMk id="5" creationId="{1F6F0768-EEBF-D8FA-BB9A-8C6170867742}"/>
          </ac:picMkLst>
        </pc:picChg>
      </pc:sldChg>
      <pc:sldChg chg="modSp new mod ord">
        <pc:chgData name="Fares Makki" userId="d0c14dd2-ce13-49c4-820b-c6a5e60d5a8d" providerId="ADAL" clId="{26F55ACF-9999-40AA-BBD7-99374E791D8D}" dt="2024-09-11T08:33:12.090" v="1905" actId="20577"/>
        <pc:sldMkLst>
          <pc:docMk/>
          <pc:sldMk cId="257442092" sldId="272"/>
        </pc:sldMkLst>
        <pc:spChg chg="mod">
          <ac:chgData name="Fares Makki" userId="d0c14dd2-ce13-49c4-820b-c6a5e60d5a8d" providerId="ADAL" clId="{26F55ACF-9999-40AA-BBD7-99374E791D8D}" dt="2024-09-11T08:03:55.883" v="1081" actId="20577"/>
          <ac:spMkLst>
            <pc:docMk/>
            <pc:sldMk cId="257442092" sldId="272"/>
            <ac:spMk id="2" creationId="{2A477D7B-EB4C-6F45-3C65-020E41905DF6}"/>
          </ac:spMkLst>
        </pc:spChg>
        <pc:spChg chg="mod">
          <ac:chgData name="Fares Makki" userId="d0c14dd2-ce13-49c4-820b-c6a5e60d5a8d" providerId="ADAL" clId="{26F55ACF-9999-40AA-BBD7-99374E791D8D}" dt="2024-09-11T08:33:12.090" v="1905" actId="20577"/>
          <ac:spMkLst>
            <pc:docMk/>
            <pc:sldMk cId="257442092" sldId="272"/>
            <ac:spMk id="3" creationId="{80906ABF-245D-F3D4-182B-12E2F9774349}"/>
          </ac:spMkLst>
        </pc:spChg>
      </pc:sldChg>
      <pc:sldChg chg="modSp new mod">
        <pc:chgData name="Fares Makki" userId="d0c14dd2-ce13-49c4-820b-c6a5e60d5a8d" providerId="ADAL" clId="{26F55ACF-9999-40AA-BBD7-99374E791D8D}" dt="2024-09-11T08:19:30.064" v="1282" actId="20577"/>
        <pc:sldMkLst>
          <pc:docMk/>
          <pc:sldMk cId="3356897229" sldId="273"/>
        </pc:sldMkLst>
        <pc:spChg chg="mod">
          <ac:chgData name="Fares Makki" userId="d0c14dd2-ce13-49c4-820b-c6a5e60d5a8d" providerId="ADAL" clId="{26F55ACF-9999-40AA-BBD7-99374E791D8D}" dt="2024-09-11T08:06:32.829" v="1120" actId="20577"/>
          <ac:spMkLst>
            <pc:docMk/>
            <pc:sldMk cId="3356897229" sldId="273"/>
            <ac:spMk id="2" creationId="{8147D3A8-CE3E-51C9-F2F4-0147384D0BC9}"/>
          </ac:spMkLst>
        </pc:spChg>
        <pc:spChg chg="mod">
          <ac:chgData name="Fares Makki" userId="d0c14dd2-ce13-49c4-820b-c6a5e60d5a8d" providerId="ADAL" clId="{26F55ACF-9999-40AA-BBD7-99374E791D8D}" dt="2024-09-11T08:19:30.064" v="1282" actId="20577"/>
          <ac:spMkLst>
            <pc:docMk/>
            <pc:sldMk cId="3356897229" sldId="273"/>
            <ac:spMk id="3" creationId="{4EB80578-5C1F-03A5-6E38-263F09C3BAD1}"/>
          </ac:spMkLst>
        </pc:spChg>
      </pc:sldChg>
      <pc:sldChg chg="modSp new mod modAnim modNotesTx">
        <pc:chgData name="Fares Makki" userId="d0c14dd2-ce13-49c4-820b-c6a5e60d5a8d" providerId="ADAL" clId="{26F55ACF-9999-40AA-BBD7-99374E791D8D}" dt="2024-09-11T08:27:10.976" v="1722" actId="20577"/>
        <pc:sldMkLst>
          <pc:docMk/>
          <pc:sldMk cId="859625437" sldId="274"/>
        </pc:sldMkLst>
        <pc:spChg chg="mod">
          <ac:chgData name="Fares Makki" userId="d0c14dd2-ce13-49c4-820b-c6a5e60d5a8d" providerId="ADAL" clId="{26F55ACF-9999-40AA-BBD7-99374E791D8D}" dt="2024-09-11T08:19:48.829" v="1300" actId="20577"/>
          <ac:spMkLst>
            <pc:docMk/>
            <pc:sldMk cId="859625437" sldId="274"/>
            <ac:spMk id="2" creationId="{09350C2B-8C45-D5A9-EBE2-6B7B8683D93A}"/>
          </ac:spMkLst>
        </pc:spChg>
        <pc:spChg chg="mod">
          <ac:chgData name="Fares Makki" userId="d0c14dd2-ce13-49c4-820b-c6a5e60d5a8d" providerId="ADAL" clId="{26F55ACF-9999-40AA-BBD7-99374E791D8D}" dt="2024-09-11T08:26:01.593" v="1612" actId="20577"/>
          <ac:spMkLst>
            <pc:docMk/>
            <pc:sldMk cId="859625437" sldId="274"/>
            <ac:spMk id="3" creationId="{CBF95E3B-946F-941B-3E5B-E81F988E5C23}"/>
          </ac:spMkLst>
        </pc:spChg>
      </pc:sldChg>
      <pc:sldChg chg="addSp modSp new mod">
        <pc:chgData name="Fares Makki" userId="d0c14dd2-ce13-49c4-820b-c6a5e60d5a8d" providerId="ADAL" clId="{26F55ACF-9999-40AA-BBD7-99374E791D8D}" dt="2024-09-11T08:32:47.192" v="1901" actId="207"/>
        <pc:sldMkLst>
          <pc:docMk/>
          <pc:sldMk cId="290940145" sldId="275"/>
        </pc:sldMkLst>
        <pc:spChg chg="mod">
          <ac:chgData name="Fares Makki" userId="d0c14dd2-ce13-49c4-820b-c6a5e60d5a8d" providerId="ADAL" clId="{26F55ACF-9999-40AA-BBD7-99374E791D8D}" dt="2024-09-11T08:28:35.210" v="1734" actId="20577"/>
          <ac:spMkLst>
            <pc:docMk/>
            <pc:sldMk cId="290940145" sldId="275"/>
            <ac:spMk id="2" creationId="{17326652-8870-CA18-FFDF-17DF8A5C0AC9}"/>
          </ac:spMkLst>
        </pc:spChg>
        <pc:spChg chg="mod">
          <ac:chgData name="Fares Makki" userId="d0c14dd2-ce13-49c4-820b-c6a5e60d5a8d" providerId="ADAL" clId="{26F55ACF-9999-40AA-BBD7-99374E791D8D}" dt="2024-09-11T08:30:21.795" v="1843" actId="20577"/>
          <ac:spMkLst>
            <pc:docMk/>
            <pc:sldMk cId="290940145" sldId="275"/>
            <ac:spMk id="3" creationId="{A7CDE872-FC84-140E-CC91-B407D4ACB323}"/>
          </ac:spMkLst>
        </pc:spChg>
        <pc:spChg chg="add mod">
          <ac:chgData name="Fares Makki" userId="d0c14dd2-ce13-49c4-820b-c6a5e60d5a8d" providerId="ADAL" clId="{26F55ACF-9999-40AA-BBD7-99374E791D8D}" dt="2024-09-11T08:32:29.368" v="1900" actId="122"/>
          <ac:spMkLst>
            <pc:docMk/>
            <pc:sldMk cId="290940145" sldId="275"/>
            <ac:spMk id="4" creationId="{2D28A7D9-2BAF-3962-FFAA-81B9B1AEEE87}"/>
          </ac:spMkLst>
        </pc:spChg>
        <pc:spChg chg="add mod">
          <ac:chgData name="Fares Makki" userId="d0c14dd2-ce13-49c4-820b-c6a5e60d5a8d" providerId="ADAL" clId="{26F55ACF-9999-40AA-BBD7-99374E791D8D}" dt="2024-09-11T08:32:47.192" v="1901" actId="207"/>
          <ac:spMkLst>
            <pc:docMk/>
            <pc:sldMk cId="290940145" sldId="275"/>
            <ac:spMk id="5" creationId="{55DB4D2B-0DB2-2E76-0F86-70ED1F2F99A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52858-6885-46A5-BE45-BFC1F6B9E030}" type="datetimeFigureOut">
              <a:rPr lang="sv-SE" smtClean="0"/>
              <a:t>2024-09-19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A34FC-3432-4378-9F2A-1F23700BB4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3965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Hur reagerar jonerna med vatten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A34FC-3432-4378-9F2A-1F23700BB46E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3234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50mL </a:t>
            </a:r>
            <a:r>
              <a:rPr lang="sv-SE" dirty="0" err="1"/>
              <a:t>HCl</a:t>
            </a:r>
            <a:r>
              <a:rPr lang="sv-SE" dirty="0"/>
              <a:t> av 0.1M</a:t>
            </a:r>
          </a:p>
          <a:p>
            <a:r>
              <a:rPr lang="sv-SE" dirty="0"/>
              <a:t>Kolla hur skarpt </a:t>
            </a:r>
            <a:r>
              <a:rPr lang="sv-SE" dirty="0" err="1"/>
              <a:t>sitgandet</a:t>
            </a:r>
            <a:r>
              <a:rPr lang="sv-SE" dirty="0"/>
              <a:t> är. 0.1mL (2 droppar) ökar pH-värdet väldigt mycket! </a:t>
            </a:r>
          </a:p>
          <a:p>
            <a:r>
              <a:rPr lang="sv-SE" dirty="0"/>
              <a:t>Räkna ut pH-värdet efter 40mL </a:t>
            </a:r>
            <a:r>
              <a:rPr lang="sv-SE" dirty="0" err="1"/>
              <a:t>NaOH</a:t>
            </a:r>
            <a:r>
              <a:rPr lang="sv-SE" dirty="0"/>
              <a:t> tillsatt (1. substansmängden 2. ny koncentration (90mL total))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A34FC-3432-4378-9F2A-1F23700BB46E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8661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HAc</a:t>
            </a:r>
            <a:r>
              <a:rPr lang="sv-SE" dirty="0"/>
              <a:t> + </a:t>
            </a:r>
            <a:r>
              <a:rPr lang="sv-SE" dirty="0" err="1"/>
              <a:t>NaOH</a:t>
            </a:r>
            <a:r>
              <a:rPr lang="sv-SE" dirty="0"/>
              <a:t> </a:t>
            </a:r>
          </a:p>
          <a:p>
            <a:r>
              <a:rPr lang="sv-SE" dirty="0"/>
              <a:t>Svagare syra = lägre [H3O+] än med stark syra </a:t>
            </a:r>
          </a:p>
          <a:p>
            <a:r>
              <a:rPr lang="sv-SE" dirty="0"/>
              <a:t>Vid </a:t>
            </a:r>
            <a:r>
              <a:rPr lang="sv-SE" dirty="0" err="1"/>
              <a:t>halvtitrerpunkt</a:t>
            </a:r>
            <a:r>
              <a:rPr lang="sv-SE" dirty="0"/>
              <a:t> har lösningen egenskaper av en buffert (motstå pH-ändringarna) eftersom det finns </a:t>
            </a:r>
            <a:r>
              <a:rPr lang="sv-SE" dirty="0" err="1"/>
              <a:t>HAc</a:t>
            </a:r>
            <a:r>
              <a:rPr lang="sv-SE" dirty="0"/>
              <a:t> och korresponderande bas Ac- </a:t>
            </a:r>
          </a:p>
          <a:p>
            <a:r>
              <a:rPr lang="sv-SE" dirty="0"/>
              <a:t>Vid </a:t>
            </a:r>
            <a:r>
              <a:rPr lang="sv-SE" dirty="0" err="1"/>
              <a:t>halvtitrerpunkten</a:t>
            </a:r>
            <a:r>
              <a:rPr lang="sv-SE" dirty="0"/>
              <a:t> är [</a:t>
            </a:r>
            <a:r>
              <a:rPr lang="sv-SE" dirty="0" err="1"/>
              <a:t>HAc</a:t>
            </a:r>
            <a:r>
              <a:rPr lang="sv-SE" dirty="0"/>
              <a:t>] = [Ac-]. Visa jämviktsekvation bevis att Ka = [H3O+] och att </a:t>
            </a:r>
            <a:r>
              <a:rPr lang="sv-SE" dirty="0" err="1"/>
              <a:t>pKa</a:t>
            </a:r>
            <a:r>
              <a:rPr lang="sv-SE" dirty="0"/>
              <a:t> = pH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A34FC-3432-4378-9F2A-1F23700BB46E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9755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Vilken är syran och vilken är bas? </a:t>
            </a:r>
          </a:p>
          <a:p>
            <a:r>
              <a:rPr lang="sv-SE" dirty="0"/>
              <a:t>Kolla s. 67 i läroboken </a:t>
            </a:r>
          </a:p>
          <a:p>
            <a:r>
              <a:rPr lang="sv-SE" dirty="0"/>
              <a:t>SVAR: 8,2-10,2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A34FC-3432-4378-9F2A-1F23700BB46E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9142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BB783D-B386-1395-5555-59ACEEAFDF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E257823-2451-A94B-B5D6-4948842E1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BF537B4-155A-3D59-001C-2F8E8806B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5945-321A-4275-96FE-689055EB2694}" type="datetimeFigureOut">
              <a:rPr lang="sv-SE" smtClean="0"/>
              <a:t>2024-09-19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51D3418-451E-C681-8B86-4ADA3EA29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BE5EFA6-2545-21DA-459B-60E5EB2F9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49AD-905D-4342-9CDD-4F5CA0F1E8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4930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5C9467-0D82-9875-D22F-6E1653606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CAD1512-09C8-BD14-F5D0-D60003B11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FD2723E-1A02-5CAE-6427-0284C55BC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5945-321A-4275-96FE-689055EB2694}" type="datetimeFigureOut">
              <a:rPr lang="sv-SE" smtClean="0"/>
              <a:t>2024-09-19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12A7693-E9AF-339F-9FA2-CC320079D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F42E3C5-6B49-2BEE-C690-734D7BAF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49AD-905D-4342-9CDD-4F5CA0F1E8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6287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7799A1CB-0393-8ED6-5E8E-3F1F8890EA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A3D309B-DA57-A8A5-5E5D-AD35871F73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3593747-64EC-68B6-877A-F700FADE9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5945-321A-4275-96FE-689055EB2694}" type="datetimeFigureOut">
              <a:rPr lang="sv-SE" smtClean="0"/>
              <a:t>2024-09-19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F7FE087-6B33-B2EB-4151-B3F2E2470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750BBC-18EB-BA9A-2CAE-C03231A64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49AD-905D-4342-9CDD-4F5CA0F1E8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0173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B7F7D7-C518-4CEF-46AD-AAB149AA3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089A137-089E-536E-9E7F-65CEC68D4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5D1B047-E5D5-3F8A-EF59-BF2759B15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5945-321A-4275-96FE-689055EB2694}" type="datetimeFigureOut">
              <a:rPr lang="sv-SE" smtClean="0"/>
              <a:t>2024-09-19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611EB0A-7C83-AA11-7B31-FD25626E2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BF9E57F-C7C8-51A3-4483-34BB9A7E6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49AD-905D-4342-9CDD-4F5CA0F1E8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1346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E843D1-E224-EB12-7F48-7566E9ECD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CB8CD32-23D8-E224-605D-9FD2FF4A5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EC1DF7A-656C-4B1C-AD51-EA579CEDE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5945-321A-4275-96FE-689055EB2694}" type="datetimeFigureOut">
              <a:rPr lang="sv-SE" smtClean="0"/>
              <a:t>2024-09-19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A923BA-0411-3FFE-E86E-5ADC768E0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D607FBD-C25C-F886-0FD3-7EFFA2E04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49AD-905D-4342-9CDD-4F5CA0F1E8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8317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380BB1-1856-F498-1CB1-4A35E8980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F891B87-E965-9D29-E207-169E92345B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6AAAD63-CE87-6FE2-FF0B-32954E381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01D3D10-E084-32DF-4556-6D235BA63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5945-321A-4275-96FE-689055EB2694}" type="datetimeFigureOut">
              <a:rPr lang="sv-SE" smtClean="0"/>
              <a:t>2024-09-19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7473199-9F8B-ECD0-AF85-1F1D81E04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8044C60-26D4-D24D-D6A9-2EDFBEB87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49AD-905D-4342-9CDD-4F5CA0F1E8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1492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38547E-4CFB-9C36-82B3-7AD395B03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4D01A46-57FF-14C2-1E36-C248C2528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7E005F4-C9B8-72E9-9DD7-B6559A4074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4E6F890-DD0D-CBB2-9804-787485DDE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A99F9B-7FD2-BDC3-667D-1E47B4FF0C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45A8D03-ECB2-56CF-0F5E-DCBBA99A8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5945-321A-4275-96FE-689055EB2694}" type="datetimeFigureOut">
              <a:rPr lang="sv-SE" smtClean="0"/>
              <a:t>2024-09-19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DB7F7B4-6B94-D047-2015-A80D3C825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84352BD-11FE-9B65-00E6-4C64DC1B4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49AD-905D-4342-9CDD-4F5CA0F1E8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524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124A43-0556-7CB5-DC3D-DE459B86E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56F84CA-98A5-66E7-94D5-F3FB1CE74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5945-321A-4275-96FE-689055EB2694}" type="datetimeFigureOut">
              <a:rPr lang="sv-SE" smtClean="0"/>
              <a:t>2024-09-19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68F4B1B-F0DD-8BFA-089A-6F1A90148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F4998D3-1A36-AB99-FED9-15124D170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49AD-905D-4342-9CDD-4F5CA0F1E8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898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2A5B703-428C-146E-B7AE-3D933779B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5945-321A-4275-96FE-689055EB2694}" type="datetimeFigureOut">
              <a:rPr lang="sv-SE" smtClean="0"/>
              <a:t>2024-09-19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D1DFD21-7E97-03F9-BD1F-0BAA94E67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B56A1FB-E11D-D061-25AF-B9E07B718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49AD-905D-4342-9CDD-4F5CA0F1E8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9498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1CCA66-6344-E875-0BCC-E6AD16193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C24035-666B-E474-DC37-BBC0750DF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CEC240E-553E-4D16-D5E1-A3364B02A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CECE380-BD6D-23B7-F79F-3ABDF6774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5945-321A-4275-96FE-689055EB2694}" type="datetimeFigureOut">
              <a:rPr lang="sv-SE" smtClean="0"/>
              <a:t>2024-09-19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5B0A070-41E8-8098-2DAE-EABC5FB17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298FDB5-AE24-A3ED-50D9-44A9D079E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49AD-905D-4342-9CDD-4F5CA0F1E8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3667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A8F39C-61AB-817A-0988-07DD5B66C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838A612-5217-19BB-B1ED-2AC97CC146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74AB01-ECF9-C939-8334-6F066386E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248155A-E757-EED6-478E-AE845F348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5945-321A-4275-96FE-689055EB2694}" type="datetimeFigureOut">
              <a:rPr lang="sv-SE" smtClean="0"/>
              <a:t>2024-09-19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CFDDB42-831D-F780-4DC8-C2C60326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F565812-A7B6-F98F-A1C0-C85B464AC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49AD-905D-4342-9CDD-4F5CA0F1E8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5409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DF293F9-8CAE-C6FD-AA1C-24060E394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557E134-CB61-B182-BD78-5C5591B92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157632A-FB99-87C8-4305-53B5FD17A6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875945-321A-4275-96FE-689055EB2694}" type="datetimeFigureOut">
              <a:rPr lang="sv-SE" smtClean="0"/>
              <a:t>2024-09-19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072132-060B-831D-70B4-6561E086C0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CBBE56B-193E-0C09-0578-3B8F098EC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8D49AD-905D-4342-9CDD-4F5CA0F1E8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31051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EB7F2D-5968-21A7-3C4E-1CF37E2CF9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Kemi 2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1A2CE41-69A7-E0CA-5954-897E520132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Neutralisation och Titrering </a:t>
            </a:r>
          </a:p>
        </p:txBody>
      </p:sp>
    </p:spTree>
    <p:extLst>
      <p:ext uri="{BB962C8B-B14F-4D97-AF65-F5344CB8AC3E}">
        <p14:creationId xmlns:p14="http://schemas.microsoft.com/office/powerpoint/2010/main" val="1394044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326652-8870-CA18-FFDF-17DF8A5C0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Indikatorn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A7CDE872-FC84-140E-CC91-B407D4ACB3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07870"/>
                <a:ext cx="10515600" cy="4351338"/>
              </a:xfrm>
            </p:spPr>
            <p:txBody>
              <a:bodyPr/>
              <a:lstStyle/>
              <a:p>
                <a:r>
                  <a:rPr lang="sv-SE" b="0" dirty="0"/>
                  <a:t>Indikatorer brukar vara svaga organiska syror </a:t>
                </a:r>
              </a:p>
              <a:p>
                <a:endParaRPr lang="sv-SE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𝐻𝐼𝑛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sv-S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sSub>
                        <m:sSubPr>
                          <m:ctrlP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sv-S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𝐼𝑛</m:t>
                          </m:r>
                        </m:e>
                        <m:sup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sv-SE" dirty="0"/>
              </a:p>
              <a:p>
                <a:pPr marL="0" indent="0">
                  <a:buNone/>
                </a:pPr>
                <a:endParaRPr lang="sv-SE" dirty="0"/>
              </a:p>
            </p:txBody>
          </p:sp>
        </mc:Choice>
        <mc:Fallback xmlns=""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A7CDE872-FC84-140E-CC91-B407D4ACB3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07870"/>
                <a:ext cx="10515600" cy="4351338"/>
              </a:xfrm>
              <a:blipFill>
                <a:blip r:embed="rId2"/>
                <a:stretch>
                  <a:fillRect l="-1043" t="-2525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ruta 3">
            <a:extLst>
              <a:ext uri="{FF2B5EF4-FFF2-40B4-BE49-F238E27FC236}">
                <a16:creationId xmlns:a16="http://schemas.microsoft.com/office/drawing/2014/main" id="{2D28A7D9-2BAF-3962-FFAA-81B9B1AEEE87}"/>
              </a:ext>
            </a:extLst>
          </p:cNvPr>
          <p:cNvSpPr txBox="1"/>
          <p:nvPr/>
        </p:nvSpPr>
        <p:spPr>
          <a:xfrm>
            <a:off x="3721221" y="3429000"/>
            <a:ext cx="115409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Syra </a:t>
            </a:r>
          </a:p>
          <a:p>
            <a:pPr algn="ctr"/>
            <a:r>
              <a:rPr lang="sv-SE" dirty="0">
                <a:solidFill>
                  <a:schemeClr val="bg1"/>
                </a:solidFill>
              </a:rPr>
              <a:t>”sur färg” 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55DB4D2B-0DB2-2E76-0F86-70ED1F2F99AB}"/>
              </a:ext>
            </a:extLst>
          </p:cNvPr>
          <p:cNvSpPr txBox="1"/>
          <p:nvPr/>
        </p:nvSpPr>
        <p:spPr>
          <a:xfrm>
            <a:off x="7316682" y="3290500"/>
            <a:ext cx="1154098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Bas</a:t>
            </a:r>
          </a:p>
          <a:p>
            <a:pPr algn="ctr"/>
            <a:r>
              <a:rPr lang="sv-SE" dirty="0">
                <a:solidFill>
                  <a:schemeClr val="bg1"/>
                </a:solidFill>
              </a:rPr>
              <a:t>”basisk färg” </a:t>
            </a:r>
          </a:p>
        </p:txBody>
      </p:sp>
    </p:spTree>
    <p:extLst>
      <p:ext uri="{BB962C8B-B14F-4D97-AF65-F5344CB8AC3E}">
        <p14:creationId xmlns:p14="http://schemas.microsoft.com/office/powerpoint/2010/main" val="290940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477D7B-EB4C-6F45-3C65-020E41905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0906ABF-245D-F3D4-182B-12E2F9774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s. 84 #44 – 55 </a:t>
            </a:r>
          </a:p>
        </p:txBody>
      </p:sp>
    </p:spTree>
    <p:extLst>
      <p:ext uri="{BB962C8B-B14F-4D97-AF65-F5344CB8AC3E}">
        <p14:creationId xmlns:p14="http://schemas.microsoft.com/office/powerpoint/2010/main" val="257442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496003-C587-631E-368D-9D65187AC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Salter i lösningen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83650BA-7DD4-F226-AF14-4840982D3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Salt är ett samlingsnamn för jonföreningar </a:t>
            </a:r>
          </a:p>
          <a:p>
            <a:r>
              <a:rPr lang="sv-SE" dirty="0"/>
              <a:t>Salter lösas till sina joner – positiv och negativ </a:t>
            </a:r>
          </a:p>
          <a:p>
            <a:r>
              <a:rPr lang="sv-SE" dirty="0"/>
              <a:t>De jonerna kommer påverka lösningens pH-värde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Ex) </a:t>
            </a:r>
            <a:r>
              <a:rPr lang="sv-SE" dirty="0" err="1"/>
              <a:t>NaCl</a:t>
            </a:r>
            <a:r>
              <a:rPr lang="sv-SE" baseline="-25000" dirty="0"/>
              <a:t>(</a:t>
            </a:r>
            <a:r>
              <a:rPr lang="sv-SE" baseline="-25000" dirty="0" err="1"/>
              <a:t>aq</a:t>
            </a:r>
            <a:r>
              <a:rPr lang="sv-SE" baseline="-25000" dirty="0"/>
              <a:t>) </a:t>
            </a:r>
            <a:r>
              <a:rPr lang="sv-SE" dirty="0">
                <a:sym typeface="Wingdings" panose="05000000000000000000" pitchFamily="2" charset="2"/>
              </a:rPr>
              <a:t> Na</a:t>
            </a:r>
            <a:r>
              <a:rPr lang="sv-SE" baseline="30000" dirty="0">
                <a:sym typeface="Wingdings" panose="05000000000000000000" pitchFamily="2" charset="2"/>
              </a:rPr>
              <a:t>+</a:t>
            </a:r>
            <a:r>
              <a:rPr lang="sv-SE" baseline="-25000" dirty="0">
                <a:sym typeface="Wingdings" panose="05000000000000000000" pitchFamily="2" charset="2"/>
              </a:rPr>
              <a:t>(</a:t>
            </a:r>
            <a:r>
              <a:rPr lang="sv-SE" baseline="-25000" dirty="0" err="1">
                <a:sym typeface="Wingdings" panose="05000000000000000000" pitchFamily="2" charset="2"/>
              </a:rPr>
              <a:t>aq</a:t>
            </a:r>
            <a:r>
              <a:rPr lang="sv-SE" baseline="-25000" dirty="0">
                <a:sym typeface="Wingdings" panose="05000000000000000000" pitchFamily="2" charset="2"/>
              </a:rPr>
              <a:t>)</a:t>
            </a:r>
            <a:r>
              <a:rPr lang="sv-SE" dirty="0">
                <a:sym typeface="Wingdings" panose="05000000000000000000" pitchFamily="2" charset="2"/>
              </a:rPr>
              <a:t> + </a:t>
            </a:r>
            <a:r>
              <a:rPr lang="sv-SE" dirty="0" err="1">
                <a:sym typeface="Wingdings" panose="05000000000000000000" pitchFamily="2" charset="2"/>
              </a:rPr>
              <a:t>Cl</a:t>
            </a:r>
            <a:r>
              <a:rPr lang="sv-SE" baseline="30000" dirty="0">
                <a:sym typeface="Wingdings" panose="05000000000000000000" pitchFamily="2" charset="2"/>
              </a:rPr>
              <a:t>-</a:t>
            </a:r>
            <a:r>
              <a:rPr lang="sv-SE" baseline="-25000" dirty="0">
                <a:sym typeface="Wingdings" panose="05000000000000000000" pitchFamily="2" charset="2"/>
              </a:rPr>
              <a:t>(</a:t>
            </a:r>
            <a:r>
              <a:rPr lang="sv-SE" baseline="-25000" dirty="0" err="1">
                <a:sym typeface="Wingdings" panose="05000000000000000000" pitchFamily="2" charset="2"/>
              </a:rPr>
              <a:t>aq</a:t>
            </a:r>
            <a:r>
              <a:rPr lang="sv-SE" baseline="-25000" dirty="0">
                <a:sym typeface="Wingdings" panose="05000000000000000000" pitchFamily="2" charset="2"/>
              </a:rPr>
              <a:t>)</a:t>
            </a:r>
            <a:r>
              <a:rPr lang="sv-SE" dirty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endParaRPr lang="sv-S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v-SE" dirty="0">
                <a:sym typeface="Wingdings" panose="05000000000000000000" pitchFamily="2" charset="2"/>
              </a:rPr>
              <a:t>Ex) NaHCO</a:t>
            </a:r>
            <a:r>
              <a:rPr lang="sv-SE" baseline="-25000" dirty="0">
                <a:sym typeface="Wingdings" panose="05000000000000000000" pitchFamily="2" charset="2"/>
              </a:rPr>
              <a:t>3 (</a:t>
            </a:r>
            <a:r>
              <a:rPr lang="sv-SE" baseline="-25000" dirty="0" err="1">
                <a:sym typeface="Wingdings" panose="05000000000000000000" pitchFamily="2" charset="2"/>
              </a:rPr>
              <a:t>aq</a:t>
            </a:r>
            <a:r>
              <a:rPr lang="sv-SE" baseline="-25000" dirty="0">
                <a:sym typeface="Wingdings" panose="05000000000000000000" pitchFamily="2" charset="2"/>
              </a:rPr>
              <a:t>) </a:t>
            </a:r>
            <a:r>
              <a:rPr lang="sv-SE" dirty="0">
                <a:sym typeface="Wingdings" panose="05000000000000000000" pitchFamily="2" charset="2"/>
              </a:rPr>
              <a:t> Na</a:t>
            </a:r>
            <a:r>
              <a:rPr lang="sv-SE" baseline="30000" dirty="0">
                <a:sym typeface="Wingdings" panose="05000000000000000000" pitchFamily="2" charset="2"/>
              </a:rPr>
              <a:t>+</a:t>
            </a:r>
            <a:r>
              <a:rPr lang="sv-SE" baseline="-25000" dirty="0">
                <a:sym typeface="Wingdings" panose="05000000000000000000" pitchFamily="2" charset="2"/>
              </a:rPr>
              <a:t>(</a:t>
            </a:r>
            <a:r>
              <a:rPr lang="sv-SE" baseline="-25000" dirty="0" err="1">
                <a:sym typeface="Wingdings" panose="05000000000000000000" pitchFamily="2" charset="2"/>
              </a:rPr>
              <a:t>aq</a:t>
            </a:r>
            <a:r>
              <a:rPr lang="sv-SE" baseline="-25000" dirty="0">
                <a:sym typeface="Wingdings" panose="05000000000000000000" pitchFamily="2" charset="2"/>
              </a:rPr>
              <a:t>)</a:t>
            </a:r>
            <a:r>
              <a:rPr lang="sv-SE" dirty="0">
                <a:sym typeface="Wingdings" panose="05000000000000000000" pitchFamily="2" charset="2"/>
              </a:rPr>
              <a:t> + HCO</a:t>
            </a:r>
            <a:r>
              <a:rPr lang="sv-SE" baseline="-25000" dirty="0">
                <a:sym typeface="Wingdings" panose="05000000000000000000" pitchFamily="2" charset="2"/>
              </a:rPr>
              <a:t>3</a:t>
            </a:r>
            <a:r>
              <a:rPr lang="sv-SE" baseline="30000" dirty="0">
                <a:sym typeface="Wingdings" panose="05000000000000000000" pitchFamily="2" charset="2"/>
              </a:rPr>
              <a:t>-</a:t>
            </a:r>
            <a:r>
              <a:rPr lang="sv-SE" baseline="-25000" dirty="0">
                <a:sym typeface="Wingdings" panose="05000000000000000000" pitchFamily="2" charset="2"/>
              </a:rPr>
              <a:t>(</a:t>
            </a:r>
            <a:r>
              <a:rPr lang="sv-SE" baseline="-25000" dirty="0" err="1">
                <a:sym typeface="Wingdings" panose="05000000000000000000" pitchFamily="2" charset="2"/>
              </a:rPr>
              <a:t>aq</a:t>
            </a:r>
            <a:r>
              <a:rPr lang="sv-SE" baseline="-25000" dirty="0">
                <a:sym typeface="Wingdings" panose="05000000000000000000" pitchFamily="2" charset="2"/>
              </a:rPr>
              <a:t>)</a:t>
            </a:r>
            <a:r>
              <a:rPr lang="sv-SE" dirty="0">
                <a:sym typeface="Wingdings" panose="05000000000000000000" pitchFamily="2" charset="2"/>
              </a:rPr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3595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943B18-258F-556C-18B6-0FAF36E32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Salter i lösningen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33EAB97-FA2B-ACFA-D792-A173F72AA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/>
              <a:t>Hur reagerar jonerna med vatten som de är löst i: ’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Ex) </a:t>
            </a:r>
            <a:r>
              <a:rPr lang="sv-SE" dirty="0" err="1"/>
              <a:t>NaCl</a:t>
            </a:r>
            <a:r>
              <a:rPr lang="sv-SE" dirty="0"/>
              <a:t>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Ex) NaHCO</a:t>
            </a:r>
            <a:r>
              <a:rPr lang="sv-SE" baseline="-25000" dirty="0"/>
              <a:t>3</a:t>
            </a:r>
            <a:r>
              <a:rPr lang="sv-SE" dirty="0"/>
              <a:t>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Ex) </a:t>
            </a:r>
            <a:r>
              <a:rPr lang="sv-SE" dirty="0" err="1"/>
              <a:t>NaAc</a:t>
            </a:r>
            <a:r>
              <a:rPr lang="sv-SE" dirty="0"/>
              <a:t>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Ex) NH</a:t>
            </a:r>
            <a:r>
              <a:rPr lang="sv-SE" baseline="-25000" dirty="0"/>
              <a:t>4</a:t>
            </a:r>
            <a:r>
              <a:rPr lang="sv-SE" dirty="0"/>
              <a:t>Cl </a:t>
            </a:r>
          </a:p>
        </p:txBody>
      </p:sp>
    </p:spTree>
    <p:extLst>
      <p:ext uri="{BB962C8B-B14F-4D97-AF65-F5344CB8AC3E}">
        <p14:creationId xmlns:p14="http://schemas.microsoft.com/office/powerpoint/2010/main" val="130453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869828-2834-E09E-4015-BA466478F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Neutralisation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E72AE8C5-D24A-898B-8E8A-C8BBF7328E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sv-SE" dirty="0"/>
                  <a:t>Generellt: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𝑠𝑦𝑟𝑎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𝑏𝑎𝑠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↔</m:t>
                      </m:r>
                      <m:r>
                        <a:rPr lang="sv-S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𝑠𝑎𝑙𝑡</m:t>
                      </m:r>
                      <m:r>
                        <a:rPr lang="sv-S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sv-S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𝑣𝑎𝑡𝑡𝑒𝑛</m:t>
                      </m:r>
                      <m:r>
                        <a:rPr lang="sv-S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sv-SE" dirty="0"/>
              </a:p>
              <a:p>
                <a:r>
                  <a:rPr lang="sv-SE" dirty="0"/>
                  <a:t>Måste kolla alla joner! </a:t>
                </a:r>
              </a:p>
              <a:p>
                <a:pPr marL="0" indent="0">
                  <a:buNone/>
                </a:pPr>
                <a:endParaRPr lang="sv-SE" dirty="0"/>
              </a:p>
              <a:p>
                <a:pPr marL="0" indent="0">
                  <a:buNone/>
                </a:pPr>
                <a:r>
                  <a:rPr lang="sv-SE" dirty="0"/>
                  <a:t>Ex) </a:t>
                </a:r>
                <a:r>
                  <a:rPr lang="sv-SE" dirty="0" err="1"/>
                  <a:t>HCl</a:t>
                </a:r>
                <a:r>
                  <a:rPr lang="sv-SE" baseline="-25000" dirty="0"/>
                  <a:t>(</a:t>
                </a:r>
                <a:r>
                  <a:rPr lang="sv-SE" baseline="-25000" dirty="0" err="1"/>
                  <a:t>aq</a:t>
                </a:r>
                <a:r>
                  <a:rPr lang="sv-SE" baseline="-25000" dirty="0"/>
                  <a:t>)</a:t>
                </a:r>
                <a:r>
                  <a:rPr lang="sv-SE" dirty="0"/>
                  <a:t> + </a:t>
                </a:r>
                <a:r>
                  <a:rPr lang="sv-SE" dirty="0" err="1"/>
                  <a:t>NaOH</a:t>
                </a:r>
                <a:r>
                  <a:rPr lang="sv-SE" baseline="-25000" dirty="0"/>
                  <a:t>(</a:t>
                </a:r>
                <a:r>
                  <a:rPr lang="sv-SE" baseline="-25000" dirty="0" err="1"/>
                  <a:t>aq</a:t>
                </a:r>
                <a:r>
                  <a:rPr lang="sv-SE" baseline="-25000" dirty="0"/>
                  <a:t>)</a:t>
                </a:r>
                <a:endParaRPr lang="sv-SE" dirty="0"/>
              </a:p>
              <a:p>
                <a:pPr marL="0" indent="0">
                  <a:buNone/>
                </a:pPr>
                <a:endParaRPr lang="sv-SE" dirty="0"/>
              </a:p>
              <a:p>
                <a:pPr marL="0" indent="0">
                  <a:buNone/>
                </a:pPr>
                <a:r>
                  <a:rPr lang="sv-SE" dirty="0"/>
                  <a:t>Ex) </a:t>
                </a:r>
                <a:r>
                  <a:rPr lang="sv-SE" dirty="0" err="1"/>
                  <a:t>HAc</a:t>
                </a:r>
                <a:r>
                  <a:rPr lang="sv-SE" baseline="-25000" dirty="0"/>
                  <a:t>(</a:t>
                </a:r>
                <a:r>
                  <a:rPr lang="sv-SE" baseline="-25000" dirty="0" err="1"/>
                  <a:t>aq</a:t>
                </a:r>
                <a:r>
                  <a:rPr lang="sv-SE" baseline="-25000" dirty="0"/>
                  <a:t>)</a:t>
                </a:r>
                <a:r>
                  <a:rPr lang="sv-SE" dirty="0"/>
                  <a:t> + </a:t>
                </a:r>
                <a:r>
                  <a:rPr lang="sv-SE" dirty="0" err="1"/>
                  <a:t>NaOH</a:t>
                </a:r>
                <a:r>
                  <a:rPr lang="sv-SE" baseline="-25000" dirty="0"/>
                  <a:t>(</a:t>
                </a:r>
                <a:r>
                  <a:rPr lang="sv-SE" baseline="-25000" dirty="0" err="1"/>
                  <a:t>aq</a:t>
                </a:r>
                <a:r>
                  <a:rPr lang="sv-SE" baseline="-25000" dirty="0"/>
                  <a:t>)</a:t>
                </a:r>
                <a:r>
                  <a:rPr lang="sv-SE" dirty="0"/>
                  <a:t> </a:t>
                </a:r>
              </a:p>
              <a:p>
                <a:pPr marL="0" indent="0">
                  <a:buNone/>
                </a:pPr>
                <a:endParaRPr lang="sv-SE" dirty="0"/>
              </a:p>
              <a:p>
                <a:pPr marL="0" indent="0">
                  <a:buNone/>
                </a:pPr>
                <a:r>
                  <a:rPr lang="sv-SE" dirty="0"/>
                  <a:t>Ex) </a:t>
                </a:r>
                <a:r>
                  <a:rPr lang="sv-SE" dirty="0" err="1"/>
                  <a:t>HCl</a:t>
                </a:r>
                <a:r>
                  <a:rPr lang="sv-SE" baseline="-25000" dirty="0"/>
                  <a:t>(</a:t>
                </a:r>
                <a:r>
                  <a:rPr lang="sv-SE" baseline="-25000" dirty="0" err="1"/>
                  <a:t>aq</a:t>
                </a:r>
                <a:r>
                  <a:rPr lang="sv-SE" baseline="-25000" dirty="0"/>
                  <a:t>)</a:t>
                </a:r>
                <a:r>
                  <a:rPr lang="sv-SE" dirty="0"/>
                  <a:t> + NH</a:t>
                </a:r>
                <a:r>
                  <a:rPr lang="sv-SE" sz="2400" baseline="-25000" dirty="0"/>
                  <a:t>3(</a:t>
                </a:r>
                <a:r>
                  <a:rPr lang="sv-SE" sz="2400" baseline="-25000" dirty="0" err="1"/>
                  <a:t>aq</a:t>
                </a:r>
                <a:r>
                  <a:rPr lang="sv-SE" sz="2400" baseline="-25000" dirty="0"/>
                  <a:t>)</a:t>
                </a:r>
                <a:r>
                  <a:rPr lang="sv-SE" sz="2400" dirty="0"/>
                  <a:t> </a:t>
                </a:r>
                <a:endParaRPr lang="sv-SE" dirty="0"/>
              </a:p>
            </p:txBody>
          </p:sp>
        </mc:Choice>
        <mc:Fallback xmlns=""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E72AE8C5-D24A-898B-8E8A-C8BBF7328E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857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92FC5C-0048-C13B-E2A5-AA48E8B58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Titrering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21353A1-12F3-9EFA-B288-9C2C93CB3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Syfte </a:t>
            </a:r>
          </a:p>
          <a:p>
            <a:r>
              <a:rPr lang="sv-SE" dirty="0"/>
              <a:t>Resultaten </a:t>
            </a:r>
          </a:p>
          <a:p>
            <a:r>
              <a:rPr lang="sv-SE" dirty="0"/>
              <a:t>Felkällor </a:t>
            </a:r>
          </a:p>
          <a:p>
            <a:r>
              <a:rPr lang="sv-SE" dirty="0"/>
              <a:t>Utveckling </a:t>
            </a:r>
          </a:p>
        </p:txBody>
      </p:sp>
    </p:spTree>
    <p:extLst>
      <p:ext uri="{BB962C8B-B14F-4D97-AF65-F5344CB8AC3E}">
        <p14:creationId xmlns:p14="http://schemas.microsoft.com/office/powerpoint/2010/main" val="2383646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F43278-8FBE-43B1-3CBD-C389DC0B1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text, brev, papper, dokument&#10;&#10;Automatiskt genererad beskrivning">
            <a:extLst>
              <a:ext uri="{FF2B5EF4-FFF2-40B4-BE49-F238E27FC236}">
                <a16:creationId xmlns:a16="http://schemas.microsoft.com/office/drawing/2014/main" id="{081BD177-5FAA-F1A8-B17F-BDDE96ED3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1" t="34885" r="17169" b="28297"/>
          <a:stretch/>
        </p:blipFill>
        <p:spPr>
          <a:xfrm>
            <a:off x="818112" y="26003"/>
            <a:ext cx="10555776" cy="6831997"/>
          </a:xfrm>
        </p:spPr>
      </p:pic>
    </p:spTree>
    <p:extLst>
      <p:ext uri="{BB962C8B-B14F-4D97-AF65-F5344CB8AC3E}">
        <p14:creationId xmlns:p14="http://schemas.microsoft.com/office/powerpoint/2010/main" val="3877588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D54159-9030-A90D-E616-86E1AF48C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text, skärmbild, Teckensnitt, linje&#10;&#10;Automatiskt genererad beskrivning">
            <a:extLst>
              <a:ext uri="{FF2B5EF4-FFF2-40B4-BE49-F238E27FC236}">
                <a16:creationId xmlns:a16="http://schemas.microsoft.com/office/drawing/2014/main" id="{1F6F0768-EEBF-D8FA-BB9A-8C6170867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31" b="10769"/>
          <a:stretch/>
        </p:blipFill>
        <p:spPr>
          <a:xfrm>
            <a:off x="443060" y="-15590"/>
            <a:ext cx="11280293" cy="6873590"/>
          </a:xfrm>
        </p:spPr>
      </p:pic>
    </p:spTree>
    <p:extLst>
      <p:ext uri="{BB962C8B-B14F-4D97-AF65-F5344CB8AC3E}">
        <p14:creationId xmlns:p14="http://schemas.microsoft.com/office/powerpoint/2010/main" val="2695388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47D3A8-CE3E-51C9-F2F4-0147384D0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Buffertlösningar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EB80578-5C1F-03A5-6E38-263F09C3B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En lösning som innehåller både en svag syra och dess korresponderande bas </a:t>
            </a:r>
          </a:p>
          <a:p>
            <a:r>
              <a:rPr lang="sv-SE" dirty="0"/>
              <a:t>Motstå pH-ändringar </a:t>
            </a:r>
          </a:p>
          <a:p>
            <a:r>
              <a:rPr lang="sv-SE" dirty="0"/>
              <a:t>Störst buffertverkan runt syrans </a:t>
            </a:r>
            <a:r>
              <a:rPr lang="sv-SE" dirty="0" err="1"/>
              <a:t>pK</a:t>
            </a:r>
            <a:r>
              <a:rPr lang="sv-SE" baseline="-25000" dirty="0" err="1"/>
              <a:t>a</a:t>
            </a:r>
            <a:r>
              <a:rPr lang="sv-SE" dirty="0"/>
              <a:t>-värde (s. 67) </a:t>
            </a:r>
          </a:p>
        </p:txBody>
      </p:sp>
    </p:spTree>
    <p:extLst>
      <p:ext uri="{BB962C8B-B14F-4D97-AF65-F5344CB8AC3E}">
        <p14:creationId xmlns:p14="http://schemas.microsoft.com/office/powerpoint/2010/main" val="3356897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350C2B-8C45-D5A9-EBE2-6B7B8683D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Buffertlösningar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F95E3B-946F-941B-3E5B-E81F988E5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Att bereda en buffertlösning beror på vilken pH man vill ha </a:t>
            </a:r>
          </a:p>
          <a:p>
            <a:r>
              <a:rPr lang="sv-SE" dirty="0"/>
              <a:t>Bäst buffertverkan har ett syra-baspar vid pH = </a:t>
            </a:r>
            <a:r>
              <a:rPr lang="sv-SE" dirty="0" err="1"/>
              <a:t>pK</a:t>
            </a:r>
            <a:r>
              <a:rPr lang="sv-SE" baseline="-25000" dirty="0" err="1"/>
              <a:t>a</a:t>
            </a:r>
            <a:r>
              <a:rPr lang="sv-SE" dirty="0"/>
              <a:t> ± 1 för syran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Exempel: </a:t>
            </a:r>
          </a:p>
          <a:p>
            <a:pPr marL="0" indent="0">
              <a:buNone/>
            </a:pPr>
            <a:r>
              <a:rPr lang="sv-SE" dirty="0"/>
              <a:t>I vilket pH-intervall har en lösning bestående av ungefär samma koncentrationer av ammoniak och ammoniumjoner störst buffertverkan? </a:t>
            </a:r>
          </a:p>
        </p:txBody>
      </p:sp>
    </p:spTree>
    <p:extLst>
      <p:ext uri="{BB962C8B-B14F-4D97-AF65-F5344CB8AC3E}">
        <p14:creationId xmlns:p14="http://schemas.microsoft.com/office/powerpoint/2010/main" val="85962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Blå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368</Words>
  <Application>Microsoft Office PowerPoint</Application>
  <PresentationFormat>Bredbild</PresentationFormat>
  <Paragraphs>70</Paragraphs>
  <Slides>11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Cambria Math</vt:lpstr>
      <vt:lpstr>Wingdings</vt:lpstr>
      <vt:lpstr>Office-tema</vt:lpstr>
      <vt:lpstr>Kemi 2</vt:lpstr>
      <vt:lpstr>Salter i lösningen </vt:lpstr>
      <vt:lpstr>Salter i lösningen </vt:lpstr>
      <vt:lpstr>Neutralisation</vt:lpstr>
      <vt:lpstr>Titrering </vt:lpstr>
      <vt:lpstr>PowerPoint-presentation</vt:lpstr>
      <vt:lpstr>PowerPoint-presentation</vt:lpstr>
      <vt:lpstr>Buffertlösningar </vt:lpstr>
      <vt:lpstr>Buffertlösningar </vt:lpstr>
      <vt:lpstr>Indikatorn </vt:lpstr>
      <vt:lpstr>Övningar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Fares Makki</dc:creator>
  <cp:lastModifiedBy>Fares Makki</cp:lastModifiedBy>
  <cp:revision>1</cp:revision>
  <dcterms:created xsi:type="dcterms:W3CDTF">2024-09-10T07:25:51Z</dcterms:created>
  <dcterms:modified xsi:type="dcterms:W3CDTF">2024-09-19T12:19:04Z</dcterms:modified>
</cp:coreProperties>
</file>